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DM Sans Bold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640" r="5640"/>
          <a:stretch>
            <a:fillRect/>
          </a:stretch>
        </p:blipFill>
        <p:spPr>
          <a:xfrm>
            <a:off x="9559839" y="1903336"/>
            <a:ext cx="7699461" cy="43758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526" t="377" b="377"/>
          <a:stretch>
            <a:fillRect/>
          </a:stretch>
        </p:blipFill>
        <p:spPr>
          <a:xfrm>
            <a:off x="9144000" y="1807791"/>
            <a:ext cx="8556316" cy="67600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1572441" cy="547539"/>
            <a:chOff x="0" y="0"/>
            <a:chExt cx="2096588" cy="730051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209658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ГОД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77840"/>
              <a:ext cx="209658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2022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601141" y="1028700"/>
            <a:ext cx="2754724" cy="547539"/>
            <a:chOff x="0" y="0"/>
            <a:chExt cx="3672966" cy="730051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ДОКЛАДЩИК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Егоров В.В.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158311"/>
            <a:ext cx="8115300" cy="1099989"/>
            <a:chOff x="0" y="0"/>
            <a:chExt cx="10820400" cy="146665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10820400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УКСИВТ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7840"/>
              <a:ext cx="10820400" cy="108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Министерство образования и науки Республики Башкортостан</a:t>
              </a:r>
            </a:p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Государственное бюджетное профессиональное образовательное учреждение</a:t>
              </a:r>
            </a:p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Уфимский колледж статистики, информатики и вычислительной техники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725228"/>
            <a:ext cx="7412410" cy="2836544"/>
            <a:chOff x="0" y="0"/>
            <a:chExt cx="9883213" cy="378205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3248025"/>
              <a:ext cx="9883213" cy="53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737373"/>
                  </a:solidFill>
                  <a:latin typeface="DM Sans"/>
                </a:rPr>
                <a:t>Агенства.нет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4300"/>
              <a:ext cx="9883213" cy="313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4800" spc="-240">
                  <a:solidFill>
                    <a:srgbClr val="000000"/>
                  </a:solidFill>
                  <a:latin typeface="DM Sans Bold"/>
                </a:rPr>
                <a:t>РАЗРАБОТКА АИС УЧЕТА ПРОДАЖ НА ПЛАТФОРМЕ КУПЛИ-ПРОДАЖИ НЕДВИЖИМОСТИ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55865" y="1028700"/>
            <a:ext cx="2754724" cy="547539"/>
            <a:chOff x="0" y="0"/>
            <a:chExt cx="3672966" cy="73005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РУКОВОДИТЕЛЬ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Дмитриева Е.К.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01141" y="1629567"/>
            <a:ext cx="2754724" cy="547539"/>
            <a:chOff x="0" y="0"/>
            <a:chExt cx="3672966" cy="73005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ГРУППА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19ВЕБ-2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676884" y="4625732"/>
            <a:ext cx="4934233" cy="2775471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r="-51753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2352675"/>
            <a:ext cx="3497580" cy="5246370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b="-2547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7545071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Серверное приложение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95375"/>
            <a:ext cx="162306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Модульное проектирование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76884" y="7545071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Клиентское приложение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5056" r="5056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4250615" y="3692407"/>
            <a:ext cx="1050627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>
            <a:off x="4250615" y="6789023"/>
            <a:ext cx="3651774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 rot="-10800000">
            <a:off x="12883148" y="3711457"/>
            <a:ext cx="1203660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" name="AutoShape 10"/>
          <p:cNvSpPr/>
          <p:nvPr/>
        </p:nvSpPr>
        <p:spPr>
          <a:xfrm rot="-7549229">
            <a:off x="11087746" y="5255003"/>
            <a:ext cx="3783714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1" name="TextBox 11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41273" y="3504765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Корзина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504765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Навигация сайта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601381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Начальная страница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41273" y="6564310"/>
            <a:ext cx="3018027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Аккаунт пользователя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4250615" y="6789023"/>
            <a:ext cx="1476924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TextBox 8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601381"/>
            <a:ext cx="3018027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Просмотр всех товаров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0775" y="2735508"/>
            <a:ext cx="660633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Каталог</a:t>
            </a:r>
          </a:p>
        </p:txBody>
      </p:sp>
      <p:sp>
        <p:nvSpPr>
          <p:cNvPr id="11" name="AutoShape 11"/>
          <p:cNvSpPr/>
          <p:nvPr/>
        </p:nvSpPr>
        <p:spPr>
          <a:xfrm rot="-10800000">
            <a:off x="10581432" y="4617645"/>
            <a:ext cx="3306015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14041912" y="4410953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Фильтр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4250615" y="6789023"/>
            <a:ext cx="1295686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 rot="-10800000">
            <a:off x="12121951" y="4617645"/>
            <a:ext cx="1765496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601381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Контакты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40775" y="2735508"/>
            <a:ext cx="660633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О компании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41912" y="4410953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О компании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6217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39686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 rot="-7511339">
            <a:off x="7504068" y="5256493"/>
            <a:ext cx="1563398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TextBox 8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51089" y="3205059"/>
            <a:ext cx="8410024" cy="708194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898458" y="2735508"/>
            <a:ext cx="859994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Авторизация и регистрация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864557" y="3415593"/>
            <a:ext cx="7982971" cy="4487391"/>
            <a:chOff x="0" y="0"/>
            <a:chExt cx="10643961" cy="598318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744025" y="5703662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737373"/>
                </a:solidFill>
                <a:latin typeface="DM Sans Bold"/>
              </a:rPr>
              <a:t>Авторизация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89419" y="6981588"/>
            <a:ext cx="3018027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737373"/>
                </a:solidFill>
                <a:latin typeface="DM Sans Bold"/>
              </a:rPr>
              <a:t>Регистрация</a:t>
            </a:r>
          </a:p>
        </p:txBody>
      </p:sp>
      <p:sp>
        <p:nvSpPr>
          <p:cNvPr id="15" name="AutoShape 15"/>
          <p:cNvSpPr/>
          <p:nvPr/>
        </p:nvSpPr>
        <p:spPr>
          <a:xfrm rot="-1069548">
            <a:off x="9455193" y="6999318"/>
            <a:ext cx="1172313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4250615" y="6789023"/>
            <a:ext cx="1590160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 rot="10414254">
            <a:off x="12442610" y="4698791"/>
            <a:ext cx="1449394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0775" y="2735508"/>
            <a:ext cx="660633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Личный кабинет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024269" y="4757662"/>
            <a:ext cx="1816506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1028700" y="6619163"/>
            <a:ext cx="3018027" cy="1474469"/>
            <a:chOff x="0" y="0"/>
            <a:chExt cx="4024036" cy="196595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Посты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3554"/>
              <a:ext cx="402403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С возможностью изменения, удаления и добавления поста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6881" y="4617704"/>
            <a:ext cx="3018027" cy="1102994"/>
            <a:chOff x="0" y="0"/>
            <a:chExt cx="4024036" cy="147065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Аккаунт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03554"/>
              <a:ext cx="4024036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С возможностью изменения данных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041912" y="4472921"/>
            <a:ext cx="3018027" cy="1474469"/>
            <a:chOff x="0" y="0"/>
            <a:chExt cx="4024036" cy="196595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Настройки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03554"/>
              <a:ext cx="402403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С возможностью изменения пароля, аватара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4250615" y="6789023"/>
            <a:ext cx="1590160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 rot="10414254">
            <a:off x="12442610" y="4698791"/>
            <a:ext cx="1449394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0775" y="2735508"/>
            <a:ext cx="660633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Админ панель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6619163"/>
            <a:ext cx="3018027" cy="2217419"/>
            <a:chOff x="0" y="0"/>
            <a:chExt cx="4024036" cy="295655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Посты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03554"/>
              <a:ext cx="4024036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Просмотр всех постов, что имеются на сайте, с возможность добавления, удаления и изменения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041912" y="4472921"/>
            <a:ext cx="3018027" cy="2217419"/>
            <a:chOff x="0" y="0"/>
            <a:chExt cx="4024036" cy="295655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Пользователи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3554"/>
              <a:ext cx="4024036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Просмотр всех пользователей на сайте, с возможностью изменения, удаления данных о них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 rot="-2857383">
            <a:off x="3885435" y="5961499"/>
            <a:ext cx="2240407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 rot="9272377">
            <a:off x="12186079" y="5002006"/>
            <a:ext cx="1788201" cy="0"/>
          </a:xfrm>
          <a:prstGeom prst="line">
            <a:avLst/>
          </a:prstGeom>
          <a:ln w="19050" cap="rnd">
            <a:solidFill>
              <a:srgbClr val="73737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0775" y="2735508"/>
            <a:ext cx="660633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Корзина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6619163"/>
            <a:ext cx="3018027" cy="1102994"/>
            <a:chOff x="0" y="0"/>
            <a:chExt cx="4024036" cy="147065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Товар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03554"/>
              <a:ext cx="4024036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Добавленный товар из каталога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041912" y="4472921"/>
            <a:ext cx="3018027" cy="1845944"/>
            <a:chOff x="0" y="0"/>
            <a:chExt cx="4024036" cy="246125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Общая сумма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3554"/>
              <a:ext cx="4024036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Возможность создать выходной документ при нажатии на кнопку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8988" y="3205059"/>
            <a:ext cx="8410024" cy="708194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52457" y="3415593"/>
            <a:ext cx="7982971" cy="4487391"/>
            <a:chOff x="0" y="0"/>
            <a:chExt cx="10643961" cy="59831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3" b="33"/>
            <a:stretch>
              <a:fillRect/>
            </a:stretch>
          </p:blipFill>
          <p:spPr>
            <a:xfrm>
              <a:off x="0" y="0"/>
              <a:ext cx="10643961" cy="598318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840833" y="1076325"/>
            <a:ext cx="660633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Руководство пользователя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14109" y="2735508"/>
            <a:ext cx="12659668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240">
                <a:solidFill>
                  <a:srgbClr val="737373"/>
                </a:solidFill>
                <a:latin typeface="DM Sans Bold"/>
              </a:rPr>
              <a:t>Подробная информация о каждом товаре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640" r="5640"/>
          <a:stretch>
            <a:fillRect/>
          </a:stretch>
        </p:blipFill>
        <p:spPr>
          <a:xfrm>
            <a:off x="9559839" y="1903336"/>
            <a:ext cx="7699461" cy="43758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526" t="377" b="377"/>
          <a:stretch>
            <a:fillRect/>
          </a:stretch>
        </p:blipFill>
        <p:spPr>
          <a:xfrm>
            <a:off x="9144000" y="1807791"/>
            <a:ext cx="8556316" cy="676009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1572441" cy="547539"/>
            <a:chOff x="0" y="0"/>
            <a:chExt cx="2096588" cy="730051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209658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ГОД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77840"/>
              <a:ext cx="2096588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2022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601141" y="1028700"/>
            <a:ext cx="2754724" cy="547539"/>
            <a:chOff x="0" y="0"/>
            <a:chExt cx="3672966" cy="730051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ДОКЛАДЩИК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Егоров В.В.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158311"/>
            <a:ext cx="8115300" cy="1099989"/>
            <a:chOff x="0" y="0"/>
            <a:chExt cx="10820400" cy="146665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10820400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УКСИВТ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7840"/>
              <a:ext cx="10820400" cy="108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Министерство образования и науки Республики Башкортостан</a:t>
              </a:r>
            </a:p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Государственное бюджетное профессиональное образовательное учреждение</a:t>
              </a:r>
            </a:p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</a:rPr>
                <a:t>Уфимский колледж статистики, информатики и вычислительной техники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725228"/>
            <a:ext cx="7412410" cy="2836544"/>
            <a:chOff x="0" y="0"/>
            <a:chExt cx="9883213" cy="378205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3248025"/>
              <a:ext cx="9883213" cy="53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737373"/>
                  </a:solidFill>
                  <a:latin typeface="DM Sans"/>
                </a:rPr>
                <a:t>Агенства.нет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4300"/>
              <a:ext cx="9883213" cy="313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4800" spc="-240">
                  <a:solidFill>
                    <a:srgbClr val="000000"/>
                  </a:solidFill>
                  <a:latin typeface="DM Sans Bold"/>
                </a:rPr>
                <a:t>РАЗРАБОТКА АИС УЧЕТА ПРОДАЖ НА ПЛАТФОРМЕ КУПЛИ-ПРОДАЖИ НЕДВИЖИМОСТИ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55865" y="1028700"/>
            <a:ext cx="2754724" cy="547539"/>
            <a:chOff x="0" y="0"/>
            <a:chExt cx="3672966" cy="73005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РУКОВОДИТЕЛЬ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Дмитриева Е.К.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01141" y="1629567"/>
            <a:ext cx="2754724" cy="547539"/>
            <a:chOff x="0" y="0"/>
            <a:chExt cx="3672966" cy="73005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 spc="80">
                  <a:solidFill>
                    <a:srgbClr val="737373"/>
                  </a:solidFill>
                  <a:latin typeface="DM Sans Bold"/>
                </a:rPr>
                <a:t>ГРУППА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77840"/>
              <a:ext cx="3672966" cy="35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DM Sans"/>
                </a:rPr>
                <a:t>19ВЕБ-2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906" y="8758238"/>
            <a:ext cx="741241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19"/>
              </a:lnSpc>
            </a:pPr>
            <a:r>
              <a:rPr lang="en-US" sz="9600" spc="-480">
                <a:solidFill>
                  <a:srgbClr val="FF66C4"/>
                </a:solidFill>
                <a:latin typeface="DM Sans Bold"/>
              </a:rPr>
              <a:t>КОНЕЦ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044950"/>
            <a:ext cx="4712543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Цель проекта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239854" y="3071783"/>
            <a:ext cx="2904146" cy="2365087"/>
            <a:chOff x="0" y="0"/>
            <a:chExt cx="3872195" cy="3153449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81862"/>
              <a:ext cx="3872195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Прибыль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51164"/>
              <a:ext cx="3872195" cy="502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Извлечение прибыли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75112" y="2928908"/>
            <a:ext cx="2914085" cy="5105906"/>
            <a:chOff x="-13252" y="-190500"/>
            <a:chExt cx="3885447" cy="680787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81862"/>
              <a:ext cx="3872195" cy="1036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Укрепиться на рынке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3252" y="2762289"/>
              <a:ext cx="3872195" cy="3855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Становление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надежным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,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добросовестным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агентством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,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оказывающим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высококачественные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 </a:t>
              </a:r>
              <a:r>
                <a:rPr lang="en-US" sz="2100" dirty="0" err="1">
                  <a:solidFill>
                    <a:srgbClr val="737373"/>
                  </a:solidFill>
                  <a:latin typeface="DM Sans"/>
                </a:rPr>
                <a:t>услуги</a:t>
              </a: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355154" y="3071783"/>
            <a:ext cx="2904146" cy="4041487"/>
            <a:chOff x="0" y="0"/>
            <a:chExt cx="3872195" cy="538864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75908"/>
              <a:ext cx="3872195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Расширение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651164"/>
              <a:ext cx="3872195" cy="2737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Привлечение новых клиентов и расширение территориального охвата деятельности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602162"/>
            <a:ext cx="471254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Задачи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239854" y="3071783"/>
            <a:ext cx="2904146" cy="4202777"/>
            <a:chOff x="0" y="0"/>
            <a:chExt cx="3872195" cy="56037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81862"/>
              <a:ext cx="3872195" cy="1036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Услуги купли-продажи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84564"/>
              <a:ext cx="3872195" cy="2419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r>
                <a:rPr lang="en-US" sz="2299">
                  <a:solidFill>
                    <a:srgbClr val="737373"/>
                  </a:solidFill>
                  <a:latin typeface="DM Sans"/>
                </a:rPr>
                <a:t>Предоставление услуг населению по купле-продажи с рыночным спросом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85051" y="3071783"/>
            <a:ext cx="2904146" cy="3336002"/>
            <a:chOff x="0" y="0"/>
            <a:chExt cx="3872195" cy="444800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81862"/>
              <a:ext cx="3872195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Исследование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51164"/>
              <a:ext cx="3872195" cy="1796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r>
                <a:rPr lang="en-US" sz="2299">
                  <a:solidFill>
                    <a:srgbClr val="737373"/>
                  </a:solidFill>
                  <a:latin typeface="DM Sans"/>
                </a:rPr>
                <a:t>Исследование предметной области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355154" y="3071783"/>
            <a:ext cx="2904146" cy="5136227"/>
            <a:chOff x="0" y="0"/>
            <a:chExt cx="3872195" cy="684830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0"/>
              <a:ext cx="2656918" cy="221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3999"/>
                </a:lnSpc>
              </a:pPr>
              <a:r>
                <a:rPr lang="en-US" sz="9999" spc="499">
                  <a:solidFill>
                    <a:srgbClr val="737373"/>
                  </a:solidFill>
                  <a:latin typeface="DM Sans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75908"/>
              <a:ext cx="3872195" cy="1036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Проектирование БД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184564"/>
              <a:ext cx="3872195" cy="3663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r>
                <a:rPr lang="en-US" sz="2299">
                  <a:solidFill>
                    <a:srgbClr val="737373"/>
                  </a:solidFill>
                  <a:latin typeface="DM Sans"/>
                </a:rPr>
                <a:t>Следует спроектировать базу данных, с последующей разработкой веб-страницы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164753"/>
            <a:ext cx="9431863" cy="709354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00953" y="2365041"/>
            <a:ext cx="7748458" cy="4353460"/>
            <a:chOff x="0" y="0"/>
            <a:chExt cx="10331277" cy="58046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575" r="2575"/>
            <a:stretch>
              <a:fillRect/>
            </a:stretch>
          </p:blipFill>
          <p:spPr>
            <a:xfrm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460563" y="3585528"/>
            <a:ext cx="6798737" cy="319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59"/>
              </a:lnSpc>
            </a:pPr>
            <a:r>
              <a:rPr lang="en-US" sz="7599" spc="-379">
                <a:solidFill>
                  <a:srgbClr val="737373"/>
                </a:solidFill>
                <a:latin typeface="DM Sans Bold"/>
              </a:rPr>
              <a:t>Модель предметной области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6002464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1460" y="2397457"/>
            <a:ext cx="5016945" cy="54920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4114165"/>
            <a:ext cx="6798737" cy="213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59"/>
              </a:lnSpc>
            </a:pPr>
            <a:r>
              <a:rPr lang="en-US" sz="7599" spc="-379">
                <a:solidFill>
                  <a:srgbClr val="737373"/>
                </a:solidFill>
                <a:latin typeface="DM Sans Bold"/>
              </a:rPr>
              <a:t>Диаграмма прецендентов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3755764"/>
            <a:ext cx="4934233" cy="2775471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83346" b="-8334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676884" y="3755764"/>
            <a:ext cx="4934233" cy="2775471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65" b="-926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325067" y="3755764"/>
            <a:ext cx="4934233" cy="2775471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61122" b="-6112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6675103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Информация о пользователях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671173"/>
            <a:ext cx="162306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Входная информация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76884" y="6675103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Информация о недвижимости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25067" y="6675103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Информация о продавце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1671173"/>
            <a:ext cx="162306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400" dirty="0" err="1">
                <a:solidFill>
                  <a:srgbClr val="000000"/>
                </a:solidFill>
                <a:latin typeface="DM Sans Bold"/>
              </a:rPr>
              <a:t>Выходная</a:t>
            </a:r>
            <a:r>
              <a:rPr lang="en-US" sz="8000" spc="-4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8000" spc="-400" dirty="0" err="1">
                <a:solidFill>
                  <a:srgbClr val="000000"/>
                </a:solidFill>
                <a:latin typeface="DM Sans Bold"/>
              </a:rPr>
              <a:t>информация</a:t>
            </a:r>
            <a:endParaRPr lang="en-US" sz="8000" spc="-4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36378" y="6316851"/>
            <a:ext cx="8206144" cy="64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55"/>
              </a:lnSpc>
            </a:pPr>
            <a:r>
              <a:rPr lang="en-US" sz="3825" spc="-76">
                <a:solidFill>
                  <a:srgbClr val="000000"/>
                </a:solidFill>
                <a:latin typeface="DM Sans Bold"/>
              </a:rPr>
              <a:t>Документ купли/продажи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955EE7-20DF-4CDA-8BA9-58D12595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777" y="4105336"/>
            <a:ext cx="13650446" cy="20763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94139" y="3208587"/>
            <a:ext cx="10699722" cy="522105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671173"/>
            <a:ext cx="162306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Схема отношений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4793372"/>
            <a:ext cx="4934233" cy="2775471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4"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676884" y="4793372"/>
            <a:ext cx="4934233" cy="2775471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65" b="-92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7712711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Серверное приложение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95375"/>
            <a:ext cx="16230600" cy="337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>
                <a:solidFill>
                  <a:srgbClr val="000000"/>
                </a:solidFill>
                <a:latin typeface="DM Sans Bold"/>
              </a:rPr>
              <a:t>Выбор языка программирования и базы данных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76884" y="7712711"/>
            <a:ext cx="493423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46">
                <a:solidFill>
                  <a:srgbClr val="000000"/>
                </a:solidFill>
                <a:latin typeface="DM Sans Bold"/>
              </a:rPr>
              <a:t>Клиентское приложение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310</Words>
  <Application>Microsoft Office PowerPoint</Application>
  <PresentationFormat>Произвольный</PresentationFormat>
  <Paragraphs>103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DM Sans Bold</vt:lpstr>
      <vt:lpstr>DM Sans</vt:lpstr>
      <vt:lpstr>Arial</vt:lpstr>
      <vt:lpstr>Calibri</vt:lpstr>
      <vt:lpstr>Arimo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АВТОМАТИЗАЦИЯ УЧЕТА ДВИЖЕНИЯ КОМПЬЮТЕРОВ В УЧЕБНОМ ЗАВЕДЕНИИ</dc:title>
  <cp:lastModifiedBy>Admin</cp:lastModifiedBy>
  <cp:revision>4</cp:revision>
  <dcterms:created xsi:type="dcterms:W3CDTF">2006-08-16T00:00:00Z</dcterms:created>
  <dcterms:modified xsi:type="dcterms:W3CDTF">2022-04-27T11:56:45Z</dcterms:modified>
  <dc:identifier>DAE-mIp3p1o</dc:identifier>
</cp:coreProperties>
</file>